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0"/>
  </p:notesMasterIdLst>
  <p:sldIdLst>
    <p:sldId id="261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6" autoAdjust="0"/>
    <p:restoredTop sz="94660"/>
  </p:normalViewPr>
  <p:slideViewPr>
    <p:cSldViewPr snapToGrid="0">
      <p:cViewPr varScale="1">
        <p:scale>
          <a:sx n="71" d="100"/>
          <a:sy n="71" d="100"/>
        </p:scale>
        <p:origin x="84" y="8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12/8/2021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System Implementation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Inventory Management System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768" y="434704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User Login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00756" cy="242252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 dirty="0"/>
              <a:t>3 different login options </a:t>
            </a:r>
          </a:p>
          <a:p>
            <a:pPr lvl="1">
              <a:lnSpc>
                <a:spcPct val="110000"/>
              </a:lnSpc>
            </a:pPr>
            <a:r>
              <a:rPr lang="en-US" sz="1600" dirty="0"/>
              <a:t>Admin</a:t>
            </a:r>
          </a:p>
          <a:p>
            <a:pPr lvl="1">
              <a:lnSpc>
                <a:spcPct val="110000"/>
              </a:lnSpc>
            </a:pPr>
            <a:r>
              <a:rPr lang="en-US" sz="1600" dirty="0"/>
              <a:t>Manager </a:t>
            </a:r>
          </a:p>
          <a:p>
            <a:pPr lvl="1">
              <a:lnSpc>
                <a:spcPct val="110000"/>
              </a:lnSpc>
            </a:pPr>
            <a:r>
              <a:rPr lang="en-US" sz="1600" dirty="0"/>
              <a:t>Employee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50001E-3D4F-4A5B-BD00-911B878439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7800" y="1247265"/>
            <a:ext cx="4322782" cy="4375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EB95AFDF-FA7D-4311-9C65-6D507D92F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8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40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4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8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FD8F37AD-BB09-4EFE-B815-26678ABCC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Products page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11ECDEE-3C21-4C8D-8B15-59BCF6AE68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36727" y="2249487"/>
            <a:ext cx="4710683" cy="354171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/>
              <a:t>Enables you to :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400" dirty="0"/>
              <a:t>View your products 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400" dirty="0"/>
              <a:t>Add new product 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400" dirty="0"/>
              <a:t>Delete products 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400" dirty="0"/>
              <a:t>Edit products details 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74BE228-480F-4889-A64F-5797AF9229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848" y="1873530"/>
            <a:ext cx="5618041" cy="3999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187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38D8C-37E4-4C02-ADA2-7BAF867E5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Vendor page 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66A4F7AE-7C43-4E80-A227-0AE0B903854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8248" r="8248"/>
          <a:stretch/>
        </p:blipFill>
        <p:spPr>
          <a:xfrm>
            <a:off x="5195888" y="609600"/>
            <a:ext cx="5851525" cy="51816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87CF8F-7699-44CB-AF32-6636F59C74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3269225" cy="3541714"/>
          </a:xfrm>
        </p:spPr>
        <p:txBody>
          <a:bodyPr/>
          <a:lstStyle/>
          <a:p>
            <a:r>
              <a:rPr lang="en-US" dirty="0"/>
              <a:t>Enables you to: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View current warehouse vendor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Add new Vendors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Delete vendors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Edit vendors information</a:t>
            </a:r>
          </a:p>
        </p:txBody>
      </p:sp>
    </p:spTree>
    <p:extLst>
      <p:ext uri="{BB962C8B-B14F-4D97-AF65-F5344CB8AC3E}">
        <p14:creationId xmlns:p14="http://schemas.microsoft.com/office/powerpoint/2010/main" val="1341907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F1D4A-A831-4AF5-A18B-4121AE44F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Employee page 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695A82-86FB-4B01-9469-BB228E7BCF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14278" y="609601"/>
            <a:ext cx="5733133" cy="5181599"/>
          </a:xfrm>
        </p:spPr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4A3BDA-B02D-43B1-B4C5-27A6C521FB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3452105" cy="3541714"/>
          </a:xfrm>
        </p:spPr>
        <p:txBody>
          <a:bodyPr>
            <a:normAutofit/>
          </a:bodyPr>
          <a:lstStyle/>
          <a:p>
            <a:r>
              <a:rPr lang="en-US" sz="1800"/>
              <a:t>Enables managers to: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/>
              <a:t>View employee details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/>
              <a:t>Add new employee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/>
              <a:t>Delete employee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/>
              <a:t>Edit employee information </a:t>
            </a:r>
            <a:endParaRPr lang="en-US" sz="1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3900E2-E0AA-43A8-A936-D21D68BB7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6454" y="762000"/>
            <a:ext cx="750878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1693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1100</TotalTime>
  <Words>66</Words>
  <Application>Microsoft Office PowerPoint</Application>
  <PresentationFormat>Widescreen</PresentationFormat>
  <Paragraphs>25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Tw Cen MT</vt:lpstr>
      <vt:lpstr>Circuit</vt:lpstr>
      <vt:lpstr>System Implementation </vt:lpstr>
      <vt:lpstr>User Login</vt:lpstr>
      <vt:lpstr>Products page </vt:lpstr>
      <vt:lpstr>Vendor page </vt:lpstr>
      <vt:lpstr>Employee page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Implementation </dc:title>
  <dc:creator>Wajih, Zaid</dc:creator>
  <cp:lastModifiedBy>Wajih, Zaid</cp:lastModifiedBy>
  <cp:revision>6</cp:revision>
  <dcterms:created xsi:type="dcterms:W3CDTF">2021-12-09T03:45:49Z</dcterms:created>
  <dcterms:modified xsi:type="dcterms:W3CDTF">2021-12-09T22:06:14Z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